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09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12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3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5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0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2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6830" y="407914"/>
            <a:ext cx="1643548" cy="9047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416" y="623787"/>
            <a:ext cx="11592336" cy="4211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59477" y="2451930"/>
            <a:ext cx="25236813" cy="42110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268" y="542081"/>
            <a:ext cx="4637290" cy="590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062" y="9069529"/>
              <a:ext cx="1857075" cy="487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56152" y="1258871"/>
            <a:ext cx="1807685" cy="1807685"/>
            <a:chOff x="8056152" y="1258871"/>
            <a:chExt cx="1807685" cy="18076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615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88560" y="1258871"/>
            <a:ext cx="1807685" cy="1807685"/>
            <a:chOff x="9288560" y="1258871"/>
            <a:chExt cx="1807685" cy="18076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8560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2756" y="9541470"/>
            <a:ext cx="6945138" cy="4991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8010391" cy="14286"/>
            <a:chOff x="-186865" y="1004639"/>
            <a:chExt cx="8010391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801039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79" y="633085"/>
            <a:ext cx="2535071" cy="768948"/>
            <a:chOff x="7818179" y="633085"/>
            <a:chExt cx="2535071" cy="7689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8179" y="633085"/>
              <a:ext cx="2535071" cy="7689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4794" y="817090"/>
            <a:ext cx="1986187" cy="5216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53250" y="1004639"/>
            <a:ext cx="8010391" cy="14286"/>
            <a:chOff x="10353250" y="1004639"/>
            <a:chExt cx="8010391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250" y="1004639"/>
              <a:ext cx="8010391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99081" y="3404867"/>
            <a:ext cx="11649666" cy="42121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53469" y="6362700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2491" y="6050939"/>
            <a:ext cx="12793093" cy="7402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0587" y="2864541"/>
            <a:ext cx="2361072" cy="16258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35652" y="3278604"/>
            <a:ext cx="1819127" cy="729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8986" y="2846633"/>
            <a:ext cx="2351691" cy="1626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4299" y="3278604"/>
            <a:ext cx="1876194" cy="7291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81807" y="3574831"/>
            <a:ext cx="721839" cy="18487"/>
            <a:chOff x="8981807" y="3574831"/>
            <a:chExt cx="721839" cy="1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1807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71759" y="2846631"/>
            <a:ext cx="2351719" cy="16266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06871" y="3273604"/>
            <a:ext cx="2028127" cy="7291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23985" y="3569838"/>
            <a:ext cx="721839" cy="18487"/>
            <a:chOff x="13623985" y="3569838"/>
            <a:chExt cx="721839" cy="184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3985" y="3569838"/>
              <a:ext cx="721839" cy="18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796620" y="-3526069"/>
            <a:ext cx="13523607" cy="86037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3880" y="1227640"/>
            <a:ext cx="6510142" cy="272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726" y="2961649"/>
            <a:ext cx="11613526" cy="77128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33395" y="5763321"/>
            <a:ext cx="3264166" cy="4457456"/>
            <a:chOff x="12933395" y="5763321"/>
            <a:chExt cx="3264166" cy="44574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2933395" y="5763321"/>
              <a:ext cx="3264166" cy="4457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757" y="-5352953"/>
            <a:ext cx="13338606" cy="10651268"/>
            <a:chOff x="1449757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757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3880" y="1227640"/>
            <a:ext cx="6510142" cy="272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9422" y="2950346"/>
            <a:ext cx="15719007" cy="74848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398" y="1080560"/>
            <a:ext cx="6717066" cy="272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630" y="2961649"/>
            <a:ext cx="9383869" cy="62316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89644" y="3742857"/>
            <a:ext cx="6988541" cy="3170727"/>
            <a:chOff x="10389644" y="3742857"/>
            <a:chExt cx="6988541" cy="31707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89644" y="3742857"/>
              <a:ext cx="6988541" cy="3170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398" y="1080560"/>
            <a:ext cx="6717066" cy="272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3350" y="3244956"/>
            <a:ext cx="14410370" cy="5070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31943" y="2644988"/>
            <a:ext cx="5161204" cy="3045809"/>
            <a:chOff x="11531943" y="2644988"/>
            <a:chExt cx="5161204" cy="30458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1943" y="2644988"/>
              <a:ext cx="5161204" cy="3045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398" y="1080560"/>
            <a:ext cx="6717066" cy="272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159" y="3219727"/>
            <a:ext cx="8951369" cy="51473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22796" y="2933163"/>
            <a:ext cx="8299099" cy="5456942"/>
            <a:chOff x="9422796" y="2933163"/>
            <a:chExt cx="8299099" cy="54569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2796" y="2933163"/>
              <a:ext cx="8299099" cy="545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0" y="1113936"/>
            <a:ext cx="4237561" cy="2582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4213" y="3315232"/>
            <a:ext cx="8171310" cy="51570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30663" y="3895563"/>
            <a:ext cx="9044100" cy="4153832"/>
            <a:chOff x="8830663" y="3895563"/>
            <a:chExt cx="9044100" cy="41538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0663" y="3895563"/>
              <a:ext cx="9044100" cy="4153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871" y="-5352953"/>
            <a:ext cx="13338606" cy="10651268"/>
            <a:chOff x="122687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7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0" y="1113936"/>
            <a:ext cx="4237561" cy="2582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37" y="4835153"/>
            <a:ext cx="118608" cy="118608"/>
            <a:chOff x="65137" y="4835153"/>
            <a:chExt cx="118608" cy="118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7" y="401150"/>
              <a:ext cx="1476709" cy="3875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902820" y="4333330"/>
            <a:ext cx="5145985" cy="4941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165" y="3285222"/>
            <a:ext cx="8215520" cy="57956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3352451"/>
            <a:ext cx="7294252" cy="5470689"/>
            <a:chOff x="9142857" y="3352451"/>
            <a:chExt cx="7294252" cy="54706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3352451"/>
              <a:ext cx="7294252" cy="5470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 시현</cp:lastModifiedBy>
  <cp:revision>2</cp:revision>
  <dcterms:created xsi:type="dcterms:W3CDTF">2023-07-18T21:59:23Z</dcterms:created>
  <dcterms:modified xsi:type="dcterms:W3CDTF">2023-07-18T13:00:48Z</dcterms:modified>
</cp:coreProperties>
</file>